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69" r:id="rId26"/>
    <p:sldId id="282" r:id="rId27"/>
    <p:sldId id="284" r:id="rId28"/>
    <p:sldId id="285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000" i="1" dirty="0" smtClean="0">
                <a:latin typeface="Constantia" panose="02030602050306030303" pitchFamily="18" charset="0"/>
              </a:rPr>
              <a:t>Mamo, tato, to dla was…</a:t>
            </a:r>
            <a:endParaRPr lang="pl-PL" sz="4000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77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Bądźcie cierpliwi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Widzisz, że się staram, ale jestem jeszcze mały/a i słaby/a i nie wszystko mi wychodzi.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To może trochę potrwać, ale jak będę systematyczny/a, to na pewno mi się uda.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Musimy poczekać.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Dasz radę?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036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Każdy jest inny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Może nie będę taki/a jak inne dzieci, ale co z tego?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Zresztą każde dziecko i w ogóle każdy człowiek jest inny.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Ja po prostu będę bardziej inny/a.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Bardziej charakterystyczny/a. 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467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wstydź się mnie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Mamo, tato, będziemy wychodzić na spacery?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Wiem, że czujesz się niezręcznie, jak ludzie na mnie patrzą.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Mnie też nie jest przyjemnie, ale staram się uśmiechać.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Trzymajmy się razem, dobrze?</a:t>
            </a:r>
          </a:p>
          <a:p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516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Słuchaj mnie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Jestem indywidualnością, chociaż jeszcze zależną od innych.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Mam swoje zdanie i nie zawsze jest ono zgodne z tym, co myślisz.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Otwórz się na sygnały, jakie Ci wysyłam.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593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Baw się ze mną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Tak jak każde inne dziecko lubię się bawić.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Jest dla mnie ogromną radością, jeśli i Ty pobawisz się ze mną.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Czuję wtedy, że jesteśmy blisko i nikt i nic nam tego nie zdoła odebrać.</a:t>
            </a:r>
          </a:p>
        </p:txBody>
      </p:sp>
    </p:spTree>
    <p:extLst>
      <p:ext uri="{BB962C8B-B14F-4D97-AF65-F5344CB8AC3E}">
        <p14:creationId xmlns:p14="http://schemas.microsoft.com/office/powerpoint/2010/main" val="4060143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Zawsze stój po mojej stronie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pozwól, aby inni ludzie mnie krzywdzili.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Trzymaj zawsze moją stronę.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Obydwoje się wtedy lepiej poczujemy- ja, wiedząc, że zawsze mogę na Ciebie liczyć, i ty wiedząc, że Twoje dziecko zawsze może na Ciebie liczyć. 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293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Mów mi miłe słowa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Naprawdę mnie kochasz?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Super !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A cieszysz się, że mnie masz?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Ja też się cieszę, że mam Ciebie.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Widziałeś/</a:t>
            </a:r>
            <a:r>
              <a:rPr lang="pl-PL" i="1" dirty="0" err="1" smtClean="0">
                <a:latin typeface="Constantia" panose="02030602050306030303" pitchFamily="18" charset="0"/>
              </a:rPr>
              <a:t>aś</a:t>
            </a:r>
            <a:r>
              <a:rPr lang="pl-PL" i="1" dirty="0" smtClean="0">
                <a:latin typeface="Constantia" panose="02030602050306030303" pitchFamily="18" charset="0"/>
              </a:rPr>
              <a:t> jak ładnie to zrobiłem/</a:t>
            </a:r>
            <a:r>
              <a:rPr lang="pl-PL" i="1" dirty="0" err="1" smtClean="0">
                <a:latin typeface="Constantia" panose="02030602050306030303" pitchFamily="18" charset="0"/>
              </a:rPr>
              <a:t>am</a:t>
            </a:r>
            <a:r>
              <a:rPr lang="pl-PL" i="1" dirty="0" smtClean="0">
                <a:latin typeface="Constantia" panose="02030602050306030303" pitchFamily="18" charset="0"/>
              </a:rPr>
              <a:t>?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Jesteś ze mnie dymny/a?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235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Racjonalne wymagania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Wiem, że zależy Ci na tym, żebym jak najszybciej był/a samodzielny/a.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Musisz jednak uważać na wymagania, jakie mi stawiasz.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wyręczaj mnie w prostych rzeczach, które mógłbym/abym sam/a robić, ale też nie dawaj mi zadań ponad moje możliwości.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Możemy się wtedy obydwoje zniechęcić…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282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rozpieszczaj mnie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Mamo, tato, to nie jest dobry pomysł dawać mi tyle swobody tylko dlatego, że jestem niepełnosprawny/a.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Bo jak to tak?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Potem będziesz miał/a przykrości, jak będę się źle zachowywać.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Moja niepełnosprawność nie może być powodem do samych ulg.</a:t>
            </a:r>
          </a:p>
        </p:txBody>
      </p:sp>
    </p:spTree>
    <p:extLst>
      <p:ext uri="{BB962C8B-B14F-4D97-AF65-F5344CB8AC3E}">
        <p14:creationId xmlns:p14="http://schemas.microsoft.com/office/powerpoint/2010/main" val="2406480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Constantia" panose="02030602050306030303" pitchFamily="18" charset="0"/>
              </a:rPr>
              <a:t>nadopiekuńczość</a:t>
            </a:r>
            <a:endParaRPr lang="pl-PL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Mamo! Tato! Ja sam !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Umiem przecież już to zrobić, a Ty mi nie pozwalasz.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Przecież inne dzieci mogą.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Mamo, tato, to tylko zadrapanie. Przecież nic takiego się nie stało…</a:t>
            </a:r>
          </a:p>
        </p:txBody>
      </p:sp>
    </p:spTree>
    <p:extLst>
      <p:ext uri="{BB962C8B-B14F-4D97-AF65-F5344CB8AC3E}">
        <p14:creationId xmlns:p14="http://schemas.microsoft.com/office/powerpoint/2010/main" val="24470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PRZEPRASZAM…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Mamusiu, tatusiu przepraszam !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Wiem, że nie tak sobie mnie wyobrażaliście.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Przykro mi, że nie spełniłem/</a:t>
            </a:r>
            <a:r>
              <a:rPr lang="pl-PL" i="1" dirty="0" err="1" smtClean="0">
                <a:latin typeface="Constantia" panose="02030602050306030303" pitchFamily="18" charset="0"/>
              </a:rPr>
              <a:t>am</a:t>
            </a:r>
            <a:r>
              <a:rPr lang="pl-PL" i="1" dirty="0" smtClean="0">
                <a:latin typeface="Constantia" panose="02030602050306030303" pitchFamily="18" charset="0"/>
              </a:rPr>
              <a:t> Waszych oczekiwań.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chcę, żebyście przeze mnie cierpieli.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Wybaczcie mi.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Wiecie, że Was kocham.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057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zabraniaj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zabraniaj robić mi rzeczy, na które mam ochotę.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martw się, że coś mi się stanie.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Daj mi trochę swobody, przecież innym dzieciom też zdarza się przewrócić czy w coś uderzyć.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Muszę uczyć się na błędach jak każdy człowiek. 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381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Umiem nabroić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myśl sobie, że jak jestem niepełnosprawny, to od razu znaczy, że jestem grzeczny.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Czasem odzywa się we mnie dusza urwisa i mogę coś nabroić.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Musisz być na to przygotowany/a.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zawsze będę aniołkiem.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704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Bądźcie aktywni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musicie cały czas biernie się mną opiekować.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Ucieszę się z małych niespodzianek.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Możesz mnie przestraszyć, połaskotać czy ochlapać wodą jak zmywasz.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Nic mi się nie stanie, a na pewno będzie dobra zabawa. 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887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zamykaj się w sobie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Mamo, tato, nie chcę żebyście przeze mnie byli tacy skryci i cisi.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Przestaliście spotykać się ze znajomymi. Dlaczego?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Przecież oni tak was lubią.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Pomogłoby wam czasem jakieś wyjście.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odsuwaj się od ludzi, bo wtedy odsuwasz i mnie.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A ja chcę w przyszłości mieć przyjaciół.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898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Odpocznij sobie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Widzę jaka/ i jesteś zmęczona/y.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Powinnaś/</a:t>
            </a:r>
            <a:r>
              <a:rPr lang="pl-PL" i="1" dirty="0" err="1" smtClean="0">
                <a:latin typeface="Constantia" panose="02030602050306030303" pitchFamily="18" charset="0"/>
              </a:rPr>
              <a:t>neś</a:t>
            </a:r>
            <a:r>
              <a:rPr lang="pl-PL" i="1" dirty="0" smtClean="0">
                <a:latin typeface="Constantia" panose="02030602050306030303" pitchFamily="18" charset="0"/>
              </a:rPr>
              <a:t> trochę odpocząć.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musisz cały czas być przy mnie.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Jestem dzielny/a i sobie poradzę.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 jak będę na rehabilitacji to pójdziesz na spacer?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Albo wynajmij opiekunkę- nie obrażę się !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Wiem jak ciężko pracujesz i zasługujesz na chwilę dla siebie. 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50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bój się, że dorastam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Pewnie martwisz się, że zaczynam rosnąć?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Boisz się , że sobie nie poradzisz z coraz większym niepełnosprawnym dzieckiem?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ma się co martwić.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Jak będę większy to i bardziej samodzielny/a, tylko i Ty musisz tego chcieć. </a:t>
            </a:r>
            <a:br>
              <a:rPr lang="pl-PL" i="1" dirty="0" smtClean="0">
                <a:latin typeface="Constantia" panose="02030602050306030303" pitchFamily="18" charset="0"/>
              </a:rPr>
            </a:br>
            <a:endParaRPr lang="pl-PL" i="1" dirty="0" smtClean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Zauważ mój prawdziwy wiek i możliwości, bo chyba traktujesz mnie jak młodszego/</a:t>
            </a:r>
            <a:r>
              <a:rPr lang="pl-PL" i="1" dirty="0" err="1" smtClean="0">
                <a:latin typeface="Constantia" panose="02030602050306030303" pitchFamily="18" charset="0"/>
              </a:rPr>
              <a:t>szą</a:t>
            </a:r>
            <a:r>
              <a:rPr lang="pl-PL" i="1" dirty="0" smtClean="0">
                <a:latin typeface="Constantia" panose="02030602050306030303" pitchFamily="18" charset="0"/>
              </a:rPr>
              <a:t>, niż jestem?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063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pamiątki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Chciałbym/abym mieć pamiątki z dzieciństwa, żebym mógł/mogła jak dorosnę wiedzieć co lubiłem/am.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Możesz zrobić dla mnie album, gdzie będziesz wklejać moje zdjęcia i różne skarby.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To będzie nasza wspólna praca.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Fajnie, prawda?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370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Jestem szczęśliwy/a !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Mamo, tato, ja naprawdę jestem szczęśliwy/a !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Mamo, cieszę się że mnie urodziłaś.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 czasem zazdroszczę innym dzieciom, ale jestem niepełnosprawny/a od urodzenia, nie znam innego życia i dlatego za nim nie tęsknię.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Jest mi dobrze tu i teraz. Z Tobą Mamo. Z Tobą Tato. </a:t>
            </a:r>
          </a:p>
        </p:txBody>
      </p:sp>
    </p:spTree>
    <p:extLst>
      <p:ext uri="{BB962C8B-B14F-4D97-AF65-F5344CB8AC3E}">
        <p14:creationId xmlns:p14="http://schemas.microsoft.com/office/powerpoint/2010/main" val="3953081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dirty="0" smtClean="0">
                <a:latin typeface="Constantia" panose="02030602050306030303" pitchFamily="18" charset="0"/>
              </a:rPr>
              <a:t>Mamo, tato,</a:t>
            </a:r>
            <a:br>
              <a:rPr lang="pl-PL" b="1" i="1" dirty="0" smtClean="0">
                <a:latin typeface="Constantia" panose="02030602050306030303" pitchFamily="18" charset="0"/>
              </a:rPr>
            </a:br>
            <a:r>
              <a:rPr lang="pl-PL" b="1" i="1" dirty="0" smtClean="0">
                <a:latin typeface="Constantia" panose="02030602050306030303" pitchFamily="18" charset="0"/>
              </a:rPr>
              <a:t> </a:t>
            </a:r>
            <a:br>
              <a:rPr lang="pl-PL" b="1" i="1" dirty="0" smtClean="0">
                <a:latin typeface="Constantia" panose="02030602050306030303" pitchFamily="18" charset="0"/>
              </a:rPr>
            </a:br>
            <a:r>
              <a:rPr lang="pl-PL" b="1" i="1" dirty="0" smtClean="0">
                <a:latin typeface="Constantia" panose="02030602050306030303" pitchFamily="18" charset="0"/>
              </a:rPr>
              <a:t>kocham cię!</a:t>
            </a:r>
            <a:endParaRPr lang="pl-PL" b="1" i="1" dirty="0">
              <a:latin typeface="Constantia" panose="02030602050306030303" pitchFamily="18" charset="0"/>
            </a:endParaRP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455" y="2145273"/>
            <a:ext cx="6629400" cy="4796271"/>
          </a:xfrm>
        </p:spPr>
      </p:pic>
    </p:spTree>
    <p:extLst>
      <p:ext uri="{BB962C8B-B14F-4D97-AF65-F5344CB8AC3E}">
        <p14:creationId xmlns:p14="http://schemas.microsoft.com/office/powerpoint/2010/main" val="14791196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06578"/>
          </a:xfrm>
        </p:spPr>
        <p:txBody>
          <a:bodyPr>
            <a:normAutofit/>
          </a:bodyPr>
          <a:lstStyle/>
          <a:p>
            <a:r>
              <a:rPr lang="pl-PL" b="1" i="1" dirty="0" smtClean="0">
                <a:latin typeface="Constantia" panose="02030602050306030303" pitchFamily="18" charset="0"/>
              </a:rPr>
              <a:t>Dziękujemy za uwagę </a:t>
            </a:r>
            <a:r>
              <a:rPr lang="pl-PL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/>
            </a:r>
            <a:br>
              <a:rPr lang="pl-PL" i="1" dirty="0" smtClean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/>
            </a:r>
            <a:br>
              <a:rPr lang="pl-PL" i="1" dirty="0" smtClean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sz="28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>PSYCHOLODZY </a:t>
            </a:r>
            <a:r>
              <a:rPr lang="pl-PL" sz="2800" i="1" dirty="0" err="1" smtClean="0">
                <a:latin typeface="Constantia" panose="02030602050306030303" pitchFamily="18" charset="0"/>
                <a:sym typeface="Wingdings" panose="05000000000000000000" pitchFamily="2" charset="2"/>
              </a:rPr>
              <a:t>orew</a:t>
            </a:r>
            <a:r>
              <a:rPr lang="pl-PL" sz="28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> KOŁO W MYŚLENICACH</a:t>
            </a:r>
            <a:br>
              <a:rPr lang="pl-PL" sz="28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sz="2800" i="1" dirty="0">
                <a:latin typeface="Constantia" panose="02030602050306030303" pitchFamily="18" charset="0"/>
                <a:sym typeface="Wingdings" panose="05000000000000000000" pitchFamily="2" charset="2"/>
              </a:rPr>
              <a:t/>
            </a:r>
            <a:br>
              <a:rPr lang="pl-PL" sz="2800" i="1" dirty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sz="28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/>
            </a:r>
            <a:br>
              <a:rPr lang="pl-PL" sz="28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sz="20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>Bibliografia: „Pokochaj mnie mamo!”</a:t>
            </a:r>
            <a:r>
              <a:rPr lang="pl-PL" sz="2000" i="1" dirty="0">
                <a:latin typeface="Constantia" panose="02030602050306030303" pitchFamily="18" charset="0"/>
                <a:sym typeface="Wingdings" panose="05000000000000000000" pitchFamily="2" charset="2"/>
              </a:rPr>
              <a:t/>
            </a:r>
            <a:br>
              <a:rPr lang="pl-PL" sz="2000" i="1" dirty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sz="2000" i="1" dirty="0" err="1" smtClean="0">
                <a:latin typeface="Constantia" panose="02030602050306030303" pitchFamily="18" charset="0"/>
                <a:sym typeface="Wingdings" panose="05000000000000000000" pitchFamily="2" charset="2"/>
              </a:rPr>
              <a:t>Dryżałowska</a:t>
            </a:r>
            <a:r>
              <a:rPr lang="pl-PL" sz="20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> </a:t>
            </a:r>
            <a:r>
              <a:rPr lang="pl-PL" sz="2000" i="1" dirty="0" err="1" smtClean="0">
                <a:latin typeface="Constantia" panose="02030602050306030303" pitchFamily="18" charset="0"/>
                <a:sym typeface="Wingdings" panose="05000000000000000000" pitchFamily="2" charset="2"/>
              </a:rPr>
              <a:t>grażyna</a:t>
            </a:r>
            <a:r>
              <a:rPr lang="pl-PL" sz="20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/>
            </a:r>
            <a:br>
              <a:rPr lang="pl-PL" sz="20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</a:br>
            <a:r>
              <a:rPr lang="pl-PL" sz="2000" i="1" dirty="0" smtClean="0">
                <a:latin typeface="Constantia" panose="02030602050306030303" pitchFamily="18" charset="0"/>
                <a:sym typeface="Wingdings" panose="05000000000000000000" pitchFamily="2" charset="2"/>
              </a:rPr>
              <a:t>Wydawnictwo akademickie Żak</a:t>
            </a:r>
            <a:endParaRPr lang="pl-PL" sz="2000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34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płacz…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Smutno mi, że płaczesz przez mnie.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Wiesz przecież, że to nie moja wina.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Ty nie chciałaś/eś, żebym był/</a:t>
            </a:r>
            <a:r>
              <a:rPr lang="pl-PL" i="1" dirty="0" err="1" smtClean="0">
                <a:latin typeface="Constantia" panose="02030602050306030303" pitchFamily="18" charset="0"/>
              </a:rPr>
              <a:t>ła</a:t>
            </a:r>
            <a:r>
              <a:rPr lang="pl-PL" i="1" dirty="0" smtClean="0">
                <a:latin typeface="Constantia" panose="02030602050306030303" pitchFamily="18" charset="0"/>
              </a:rPr>
              <a:t> taki/a, wiem o tym…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Niestety tak wyszło i teraz razem musimy sobie z tym poradzić.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46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Nie opuszczaj mnie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Wiem, że moja niepełnosprawność jest dla Ciebie szokiem.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Mam jednak nadzieję, że szybko ją zaakceptujesz.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Byłoby mi bardzo smutno, gdybyś mnie opuścił/a.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mów, że mnie nie chcesz !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Potrzebuję Ciebie…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086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Przytul mnie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Mamo, tato, proszę obejmij mnie.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Chociaż wyglądam inaczej, niż zaplanowałaś/eś, to jednak jestem dzieckiem i potrzebuję Twojej bliskości.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Wiem, że na mnie czekałaś/eś.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straćmy tego!</a:t>
            </a:r>
          </a:p>
        </p:txBody>
      </p:sp>
    </p:spTree>
    <p:extLst>
      <p:ext uri="{BB962C8B-B14F-4D97-AF65-F5344CB8AC3E}">
        <p14:creationId xmlns:p14="http://schemas.microsoft.com/office/powerpoint/2010/main" val="206036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Cudu chyba nie będzie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Lekarze mówią, że nie będę w pełni zdrowy/a, prawda?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ma co liczyć na cudowne uzdrowienie?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Wiem, że w to nie wierzysz, ale musisz się z tym pogodzić.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Nie biegajmy już od lekarza do lekarza.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Męczy mnie to.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Jeśli szybko zaczniemy rehabilitację, to będę miał/a większe szanse.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37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Pomóż mi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Mamo, tato, spójrz na mnie.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Znaleźliśmy się w takiej sytuacji, ale musimy wziąć się w garść.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Ze względu na to, jaki/a jestem, wymagam trochę więcej opieki.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Mam nadzieję, że mi pomożesz.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 uda się wspomóc mój rozwój,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żebym w przyszłości mógł/mogła przynieść Ci powód do dumy ?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387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To nie wyrok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Moja niepełnosprawność nie musi być wyrokiem.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Przecież przy odpowiednich metodach mogę osiągnąć wspaniałe wyniki w rozwoju i nauce różnych rzeczy.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Może będzie mi trochę trudniej, ale to nie powinien być problem. 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869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Wspieraj mnie</a:t>
            </a:r>
            <a:endParaRPr lang="pl-PL" i="1" dirty="0">
              <a:latin typeface="Constantia" panose="0203060205030603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onstantia" panose="02030602050306030303" pitchFamily="18" charset="0"/>
              </a:rPr>
              <a:t>Obiecuję, że wykorzystam każdą nadarzającą się okazję, aby się rozwijać prawidłowo.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Jeśli tylko będę miał/a możliwość, to zapewniam Cię, że będę się starał/a ze wszystkich sił. </a:t>
            </a:r>
            <a:endParaRPr lang="pl-PL" i="1" dirty="0">
              <a:latin typeface="Constantia" panose="02030602050306030303" pitchFamily="18" charset="0"/>
            </a:endParaRPr>
          </a:p>
          <a:p>
            <a:r>
              <a:rPr lang="pl-PL" i="1" dirty="0" smtClean="0">
                <a:latin typeface="Constantia" panose="02030602050306030303" pitchFamily="18" charset="0"/>
              </a:rPr>
              <a:t>Chciałbym/chciałabym, żebyś przy mnie był/a w tych ciężkich chwilach.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Chce, żebyś widział/a moje sukcesy i cieszył/a się z nich. </a:t>
            </a:r>
          </a:p>
          <a:p>
            <a:r>
              <a:rPr lang="pl-PL" i="1" dirty="0" smtClean="0">
                <a:latin typeface="Constantia" panose="02030602050306030303" pitchFamily="18" charset="0"/>
              </a:rPr>
              <a:t>Twoje wsparcie jest niezbędne.</a:t>
            </a:r>
            <a:endParaRPr lang="pl-PL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871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123</TotalTime>
  <Words>1274</Words>
  <Application>Microsoft Office PowerPoint</Application>
  <PresentationFormat>Panoramiczny</PresentationFormat>
  <Paragraphs>145</Paragraphs>
  <Slides>29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5" baseType="lpstr">
      <vt:lpstr>Constantia</vt:lpstr>
      <vt:lpstr>Tw Cen MT</vt:lpstr>
      <vt:lpstr>Tw Cen MT Condensed</vt:lpstr>
      <vt:lpstr>Wingdings</vt:lpstr>
      <vt:lpstr>Wingdings 3</vt:lpstr>
      <vt:lpstr>Integralny</vt:lpstr>
      <vt:lpstr>Mamo, tato, to dla was…</vt:lpstr>
      <vt:lpstr>PRZEPRASZAM…</vt:lpstr>
      <vt:lpstr>Nie płacz…</vt:lpstr>
      <vt:lpstr>Nie opuszczaj mnie</vt:lpstr>
      <vt:lpstr>Przytul mnie</vt:lpstr>
      <vt:lpstr>Cudu chyba nie będzie</vt:lpstr>
      <vt:lpstr>Pomóż mi</vt:lpstr>
      <vt:lpstr>To nie wyrok</vt:lpstr>
      <vt:lpstr>Wspieraj mnie</vt:lpstr>
      <vt:lpstr>Bądźcie cierpliwi</vt:lpstr>
      <vt:lpstr>Każdy jest inny</vt:lpstr>
      <vt:lpstr>Nie wstydź się mnie</vt:lpstr>
      <vt:lpstr>Słuchaj mnie</vt:lpstr>
      <vt:lpstr>Baw się ze mną</vt:lpstr>
      <vt:lpstr>Zawsze stój po mojej stronie</vt:lpstr>
      <vt:lpstr>Mów mi miłe słowa</vt:lpstr>
      <vt:lpstr>Racjonalne wymagania</vt:lpstr>
      <vt:lpstr>Nie rozpieszczaj mnie</vt:lpstr>
      <vt:lpstr>nadopiekuńczość</vt:lpstr>
      <vt:lpstr>Nie zabraniaj</vt:lpstr>
      <vt:lpstr>Umiem nabroić</vt:lpstr>
      <vt:lpstr>Bądźcie aktywni</vt:lpstr>
      <vt:lpstr>Nie zamykaj się w sobie</vt:lpstr>
      <vt:lpstr>Odpocznij sobie</vt:lpstr>
      <vt:lpstr>Nie bój się, że dorastam</vt:lpstr>
      <vt:lpstr>pamiątki</vt:lpstr>
      <vt:lpstr>Jestem szczęśliwy/a !</vt:lpstr>
      <vt:lpstr>Mamo, tato,   kocham cię!</vt:lpstr>
      <vt:lpstr>Dziękujemy za uwagę   PSYCHOLODZY orew KOŁO W MYŚLENICACH   Bibliografia: „Pokochaj mnie mamo!” Dryżałowska grażyna Wydawnictwo akademickie Żak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Mamo, tato, to dla was…</dc:title>
  <dc:creator>Użytkownik systemu Windows</dc:creator>
  <cp:lastModifiedBy>Użytkownik</cp:lastModifiedBy>
  <cp:revision>13</cp:revision>
  <dcterms:created xsi:type="dcterms:W3CDTF">2021-03-17T06:42:17Z</dcterms:created>
  <dcterms:modified xsi:type="dcterms:W3CDTF">2021-04-30T12:07:33Z</dcterms:modified>
</cp:coreProperties>
</file>